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5440680" y="2331720"/>
            <a:ext cx="164592" cy="164592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715000" y="2148840"/>
            <a:ext cx="2743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4F6FF"/>
                </a:solidFill>
                <a:latin typeface="Segoe UI"/>
              </a:rPr>
              <a:t>HYPERNOVA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10360152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6000" b="1">
                <a:solidFill>
                  <a:srgbClr val="F4F6FF"/>
                </a:solidFill>
                <a:latin typeface="Segoe UI"/>
              </a:rPr>
              <a:t>Selected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069080"/>
            <a:ext cx="1036015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>
                <a:solidFill>
                  <a:srgbClr val="9AA3BD"/>
                </a:solidFill>
                <a:latin typeface="Segoe UI"/>
              </a:rPr>
              <a:t>A few of the sites and platforms we've designed and built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754880"/>
            <a:ext cx="10360152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22D3EE"/>
                </a:solidFill>
                <a:latin typeface="Segoe UI"/>
              </a:rPr>
              <a:t>hyper-nova.co.uk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Auto-Core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Recruitment automation platform  ·  Full-stack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full recruitment outreach and automation platform: multi-mailbox sending, AI reply handling, deliverability controls, e-signatures and reporting.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SAAS PLATFORM   ·   FULL-STACK   ·   AUTOMATION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Live demo on request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autocor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468880"/>
            <a:ext cx="10360152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4400" b="1">
                <a:solidFill>
                  <a:srgbClr val="F4F6FF"/>
                </a:solidFill>
                <a:latin typeface="Segoe UI"/>
              </a:rPr>
              <a:t>Let's build something</a:t>
            </a:r>
          </a:p>
          <a:p>
            <a:pPr algn="ctr">
              <a:lnSpc>
                <a:spcPct val="105000"/>
              </a:lnSpc>
            </a:pPr>
            <a:r>
              <a:rPr sz="4400" b="1">
                <a:solidFill>
                  <a:srgbClr val="F4F6FF"/>
                </a:solidFill>
                <a:latin typeface="Segoe UI"/>
              </a:rPr>
              <a:t>worth remembering.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206240"/>
            <a:ext cx="10360152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22D3EE"/>
                </a:solidFill>
                <a:latin typeface="Segoe UI"/>
              </a:rPr>
              <a:t>hyper-nova.co.uk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709160"/>
            <a:ext cx="10360152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9AA3BD"/>
                </a:solidFill>
                <a:latin typeface="Segoe UI"/>
              </a:rPr>
              <a:t>New websites  ·  Revamps  ·  Email &amp; domains  ·  Interactive chat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Legal-Hire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Boutique legal recruitment  ·  Website &amp;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An elegant, editorial site for a boutique legal recruiter. Confident typography and copy that sells discretion from paralegal to partner.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BRANDING   ·   RECRUITMENT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legal-hire.co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legalhir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Plaintiff Partners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Personal injury legal recruitment  ·  Website &amp;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high-trust site for a personal injury and medical malpractice legal recruiter. Separate paths for firms and candidates, built to win instructions fast.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BRANDING   ·   LEGAL RECRUITMENT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Private build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plaintiff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Balloonique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Balloon &amp; events business  ·  Interactive website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joyful, interactive site for a Birmingham balloon studio. Poppable balloons, confetti and a lightbox gallery, built to convert enquiries.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INTERACTIVE   ·   LOCAL BUSINESS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balloonique.co.uk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ballooniqu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Bloom &amp; 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Artisan florist  ·  Website &amp;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An elegant site for an artisan florist. Soft editorial styling, a full-bleed gallery, and an easy route from browsing to placing an order.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BRANDING   ·   FLORIST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Private build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florist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Bare It 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Luxury mobile waxing  ·  Website &amp;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premium multi-page site for a mobile beauty brand. Soft styling, clear pricing, and a booking-first layout that turns visitors into appointments.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BRANDING   ·   BOOKING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Private build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bareitall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Zenoptics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Blue-light eyewear  ·  E-commerce rebuild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modern rebuild for a blue-light eyewear brand. A calm circadian-dusk palette, clearer product storytelling, and a smoother path to checkout.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E-COMMERCE   ·   REBUILD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Rebuild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zenoptics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Afterglow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Plumbing &amp; heating  ·  Website &amp;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premium site for a Birmingham plumbing and heating firm. Navy and copper styling, real services and reviews, and actions that turn visitors into booked jobs.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WEB DESIGN   ·   BRANDING   ·   LOCAL SERVICE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Private build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afterglow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60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77724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A855F7"/>
                </a:solidFill>
                <a:latin typeface="Segoe UI"/>
              </a:rP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120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F4F6FF"/>
                </a:solidFill>
                <a:latin typeface="Segoe UI"/>
              </a:rPr>
              <a:t>HYPERNOVA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057400"/>
            <a:ext cx="5029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A855F7"/>
                </a:solidFill>
                <a:latin typeface="Segoe UI"/>
              </a:rPr>
              <a:t>Our studio site  ·  3D web experience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4937760" cy="2194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0">
                <a:solidFill>
                  <a:srgbClr val="9AA3BD"/>
                </a:solidFill>
                <a:latin typeface="Segoe UI"/>
              </a:rPr>
              <a:t>A real-time 3D scene you fly through as you scroll, with a built-in Concierge chat and motion tuned to make people ask who made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074920"/>
            <a:ext cx="49377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0">
                <a:solidFill>
                  <a:srgbClr val="9AA3BD"/>
                </a:solidFill>
                <a:latin typeface="Segoe UI"/>
              </a:rPr>
              <a:t>3D / WEBGL   ·   ANIMATION   ·   STUDIO SITE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532120"/>
            <a:ext cx="4937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2D3EE"/>
                </a:solidFill>
                <a:latin typeface="Segoe UI"/>
              </a:rPr>
              <a:t>▸  hyper-nova.co.uk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1463040"/>
            <a:ext cx="5577840" cy="3611880"/>
          </a:xfrm>
          <a:prstGeom prst="roundRect">
            <a:avLst/>
          </a:prstGeom>
          <a:solidFill>
            <a:srgbClr val="0F141E"/>
          </a:solidFill>
          <a:ln w="12700">
            <a:solidFill>
              <a:srgbClr val="2A2F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hypernov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600200"/>
            <a:ext cx="5303520" cy="3314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